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8" autoAdjust="0"/>
  </p:normalViewPr>
  <p:slideViewPr>
    <p:cSldViewPr>
      <p:cViewPr varScale="1">
        <p:scale>
          <a:sx n="115" d="100"/>
          <a:sy n="115" d="100"/>
        </p:scale>
        <p:origin x="147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81859" y="548680"/>
            <a:ext cx="6480175" cy="649287"/>
          </a:xfrm>
        </p:spPr>
        <p:txBody>
          <a:bodyPr/>
          <a:lstStyle/>
          <a:p>
            <a:pPr eaLnBrk="1" hangingPunct="1"/>
            <a:r>
              <a:rPr lang="en-US" sz="3600" b="1" dirty="0" err="1"/>
              <a:t>Architectuur</a:t>
            </a:r>
            <a:r>
              <a:rPr lang="en-US" sz="3600" b="1" dirty="0"/>
              <a:t> diagram</a:t>
            </a:r>
            <a:endParaRPr lang="uk-UA" sz="3600" b="1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2C73290E-C44C-43E9-815A-4A55CDA31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24" y="2564904"/>
            <a:ext cx="8929551" cy="24482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19138"/>
          </a:xfrm>
        </p:spPr>
        <p:txBody>
          <a:bodyPr/>
          <a:lstStyle/>
          <a:p>
            <a:pPr eaLnBrk="1" hangingPunct="1"/>
            <a:r>
              <a:rPr lang="en-US" b="1" dirty="0" err="1">
                <a:solidFill>
                  <a:schemeClr val="tx2"/>
                </a:solidFill>
              </a:rPr>
              <a:t>Gerealiseerde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punten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7056438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chemeClr val="tx2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chemeClr val="tx2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chemeClr val="tx2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chemeClr val="tx2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chemeClr val="tx2"/>
                </a:solidFill>
              </a:rPr>
              <a:t>	- Checksum </a:t>
            </a:r>
            <a:r>
              <a:rPr lang="en-US" sz="2000" dirty="0" err="1">
                <a:solidFill>
                  <a:schemeClr val="tx2"/>
                </a:solidFill>
              </a:rPr>
              <a:t>genereren</a:t>
            </a:r>
            <a:endParaRPr lang="en-US" sz="2000" dirty="0"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r>
              <a:rPr lang="en-US" sz="2000" dirty="0">
                <a:solidFill>
                  <a:schemeClr val="tx2"/>
                </a:solidFill>
              </a:rPr>
              <a:t>	- </a:t>
            </a:r>
            <a:r>
              <a:rPr lang="en-US" sz="2000" dirty="0" err="1">
                <a:solidFill>
                  <a:schemeClr val="tx2"/>
                </a:solidFill>
              </a:rPr>
              <a:t>Opslaan</a:t>
            </a:r>
            <a:r>
              <a:rPr lang="en-US" sz="2000" dirty="0">
                <a:solidFill>
                  <a:schemeClr val="tx2"/>
                </a:solidFill>
              </a:rPr>
              <a:t>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chemeClr val="tx2"/>
                </a:solidFill>
              </a:rPr>
              <a:t>	- </a:t>
            </a:r>
            <a:r>
              <a:rPr lang="en-US" sz="2000" dirty="0" err="1">
                <a:solidFill>
                  <a:schemeClr val="tx2"/>
                </a:solidFill>
              </a:rPr>
              <a:t>Objecten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verwijderen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 24 </a:t>
            </a:r>
            <a:r>
              <a:rPr lang="en-US" sz="2000" dirty="0" err="1">
                <a:solidFill>
                  <a:schemeClr val="tx2"/>
                </a:solidFill>
              </a:rPr>
              <a:t>uur</a:t>
            </a:r>
            <a:endParaRPr lang="en-US" sz="2000" dirty="0">
              <a:solidFill>
                <a:schemeClr val="tx2"/>
              </a:solidFill>
            </a:endParaRPr>
          </a:p>
          <a:p>
            <a:pPr eaLnBrk="1" hangingPunct="1"/>
            <a:r>
              <a:rPr lang="en-US" sz="2000" dirty="0" err="1">
                <a:solidFill>
                  <a:schemeClr val="tx2"/>
                </a:solidFill>
              </a:rPr>
              <a:t>Uploaden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en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downloaden</a:t>
            </a:r>
            <a:r>
              <a:rPr lang="en-US" sz="2000" dirty="0">
                <a:solidFill>
                  <a:schemeClr val="tx2"/>
                </a:solidFill>
              </a:rPr>
              <a:t> van </a:t>
            </a:r>
            <a:r>
              <a:rPr lang="en-US" sz="2000" dirty="0" err="1">
                <a:solidFill>
                  <a:schemeClr val="tx2"/>
                </a:solidFill>
              </a:rPr>
              <a:t>bestanden</a:t>
            </a:r>
            <a:endParaRPr lang="en-US" sz="2000" dirty="0">
              <a:solidFill>
                <a:schemeClr val="tx2"/>
              </a:solidFill>
            </a:endParaRPr>
          </a:p>
          <a:p>
            <a:pPr eaLnBrk="1" hangingPunct="1"/>
            <a:r>
              <a:rPr lang="en-US" sz="2000" dirty="0" err="1">
                <a:solidFill>
                  <a:schemeClr val="tx2"/>
                </a:solidFill>
              </a:rPr>
              <a:t>Aanmaken</a:t>
            </a:r>
            <a:r>
              <a:rPr lang="en-US" sz="2000" dirty="0">
                <a:solidFill>
                  <a:schemeClr val="tx2"/>
                </a:solidFill>
              </a:rPr>
              <a:t> van </a:t>
            </a:r>
            <a:r>
              <a:rPr lang="en-US" sz="2000" dirty="0" err="1">
                <a:solidFill>
                  <a:schemeClr val="tx2"/>
                </a:solidFill>
              </a:rPr>
              <a:t>gebruiker</a:t>
            </a:r>
            <a:endParaRPr lang="en-US" sz="2000" dirty="0">
              <a:solidFill>
                <a:schemeClr val="tx2"/>
              </a:solidFill>
            </a:endParaRPr>
          </a:p>
          <a:p>
            <a:pPr eaLnBrk="1" hangingPunct="1"/>
            <a:r>
              <a:rPr lang="en-US" sz="2000" dirty="0" err="1">
                <a:solidFill>
                  <a:schemeClr val="tx2"/>
                </a:solidFill>
              </a:rPr>
              <a:t>Authentiseren</a:t>
            </a:r>
            <a:r>
              <a:rPr lang="en-US" sz="2000" dirty="0">
                <a:solidFill>
                  <a:schemeClr val="tx2"/>
                </a:solidFill>
              </a:rPr>
              <a:t> van </a:t>
            </a:r>
            <a:r>
              <a:rPr lang="en-US" sz="2000" dirty="0" err="1">
                <a:solidFill>
                  <a:schemeClr val="tx2"/>
                </a:solidFill>
              </a:rPr>
              <a:t>bestaande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gebruiker</a:t>
            </a:r>
            <a:endParaRPr lang="en-US" sz="2000" dirty="0">
              <a:solidFill>
                <a:schemeClr val="tx2"/>
              </a:solidFill>
            </a:endParaRP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 err="1"/>
              <a:t>Gebruiker</a:t>
            </a:r>
            <a:r>
              <a:rPr lang="en-US" sz="3000" b="1" dirty="0"/>
              <a:t> </a:t>
            </a:r>
            <a:r>
              <a:rPr lang="en-US" sz="3000" b="1" dirty="0" err="1"/>
              <a:t>aanmaken</a:t>
            </a:r>
            <a:r>
              <a:rPr lang="en-US" sz="3000" b="1" dirty="0"/>
              <a:t> / </a:t>
            </a:r>
            <a:r>
              <a:rPr lang="en-US" sz="3000" b="1" dirty="0" err="1"/>
              <a:t>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 err="1"/>
              <a:t>Objecten</a:t>
            </a:r>
            <a:r>
              <a:rPr lang="en-US" sz="3000" b="1" dirty="0"/>
              <a:t> </a:t>
            </a:r>
            <a:r>
              <a:rPr lang="en-US" sz="3000" b="1" dirty="0" err="1"/>
              <a:t>uploaden</a:t>
            </a:r>
            <a:r>
              <a:rPr lang="en-US" sz="3000" b="1" dirty="0"/>
              <a:t> / </a:t>
            </a:r>
            <a:r>
              <a:rPr lang="en-US" sz="3000" b="1" dirty="0" err="1"/>
              <a:t>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 err="1"/>
              <a:t>Lessons</a:t>
            </a:r>
            <a:r>
              <a:rPr lang="nl-BE" dirty="0"/>
              <a:t> </a:t>
            </a:r>
            <a:r>
              <a:rPr lang="nl-BE" dirty="0" err="1"/>
              <a:t>learned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</a:t>
            </a:r>
            <a:r>
              <a:rPr lang="nl-BE" dirty="0" err="1"/>
              <a:t>deadline’s</a:t>
            </a:r>
            <a:r>
              <a:rPr lang="nl-BE" dirty="0"/>
              <a:t> opstellen en respecteren</a:t>
            </a:r>
          </a:p>
          <a:p>
            <a:r>
              <a:rPr lang="nl-BE" dirty="0" err="1"/>
              <a:t>Merge</a:t>
            </a:r>
            <a:r>
              <a:rPr lang="nl-BE" dirty="0"/>
              <a:t> conflicten oplossen</a:t>
            </a:r>
          </a:p>
          <a:p>
            <a:r>
              <a:rPr lang="nl-BE" dirty="0"/>
              <a:t>Beter begrip van </a:t>
            </a:r>
            <a:r>
              <a:rPr lang="nl-BE" dirty="0" err="1"/>
              <a:t>Github</a:t>
            </a:r>
            <a:endParaRPr lang="nl-BE" dirty="0"/>
          </a:p>
          <a:p>
            <a:r>
              <a:rPr lang="nl-BE"/>
              <a:t>Amazon Services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156</TotalTime>
  <Words>86</Words>
  <Application>Microsoft Office PowerPoint</Application>
  <PresentationFormat>Diavoorstelling (4:3)</PresentationFormat>
  <Paragraphs>27</Paragraphs>
  <Slides>6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aanmaken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alan dhooghe</cp:lastModifiedBy>
  <cp:revision>3</cp:revision>
  <dcterms:created xsi:type="dcterms:W3CDTF">2021-12-16T16:26:50Z</dcterms:created>
  <dcterms:modified xsi:type="dcterms:W3CDTF">2021-12-16T19:03:08Z</dcterms:modified>
</cp:coreProperties>
</file>

<file path=docProps/thumbnail.jpeg>
</file>